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1286F50-E84F-48E1-8072-80E7C5E9B206}" type="datetimeFigureOut">
              <a:rPr lang="en-IN" smtClean="0"/>
              <a:pPr/>
              <a:t>01-07-22</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F817D7B-4BAC-4581-9E01-20A2EA6F7D2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C1286F50-E84F-48E1-8072-80E7C5E9B206}" type="datetimeFigureOut">
              <a:rPr lang="en-IN" smtClean="0"/>
              <a:pPr/>
              <a:t>01-07-22</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F817D7B-4BAC-4581-9E01-20A2EA6F7D2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1286F50-E84F-48E1-8072-80E7C5E9B206}" type="datetimeFigureOut">
              <a:rPr lang="en-IN" smtClean="0"/>
              <a:pPr/>
              <a:t>01-07-22</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2F817D7B-4BAC-4581-9E01-20A2EA6F7D2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1286F50-E84F-48E1-8072-80E7C5E9B206}" type="datetimeFigureOut">
              <a:rPr lang="en-IN" smtClean="0"/>
              <a:pPr/>
              <a:t>01-07-22</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F817D7B-4BAC-4581-9E01-20A2EA6F7D2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C1286F50-E84F-48E1-8072-80E7C5E9B206}" type="datetimeFigureOut">
              <a:rPr lang="en-IN" smtClean="0"/>
              <a:pPr/>
              <a:t>01-07-22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F817D7B-4BAC-4581-9E01-20A2EA6F7D2E}"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1286F50-E84F-48E1-8072-80E7C5E9B206}" type="datetimeFigureOut">
              <a:rPr lang="en-IN" smtClean="0"/>
              <a:pPr/>
              <a:t>01-07-22</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F817D7B-4BAC-4581-9E01-20A2EA6F7D2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CLASSIFICATION OF  NON ALCOHOLIC BEVERAGES</a:t>
            </a:r>
            <a:br>
              <a:rPr lang="en-IN" dirty="0"/>
            </a:br>
            <a:endParaRPr lang="en-IN" dirty="0"/>
          </a:p>
        </p:txBody>
      </p:sp>
      <p:sp>
        <p:nvSpPr>
          <p:cNvPr id="6" name="Text Placeholder 5"/>
          <p:cNvSpPr>
            <a:spLocks noGrp="1"/>
          </p:cNvSpPr>
          <p:nvPr>
            <p:ph type="body" idx="2"/>
          </p:nvPr>
        </p:nvSpPr>
        <p:spPr>
          <a:xfrm>
            <a:off x="-468560" y="2708920"/>
            <a:ext cx="2971800" cy="2033237"/>
          </a:xfrm>
        </p:spPr>
        <p:txBody>
          <a:bodyPr>
            <a:noAutofit/>
          </a:bodyPr>
          <a:lstStyle/>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r>
              <a:rPr lang="en-US" sz="1200" dirty="0"/>
              <a:t>	</a:t>
            </a:r>
            <a:r>
              <a:rPr lang="en-US" sz="1200" dirty="0" smtClean="0"/>
              <a:t>Presented by			 		</a:t>
            </a:r>
            <a:r>
              <a:rPr lang="en-US" sz="1200" dirty="0" err="1" smtClean="0"/>
              <a:t>Urmi</a:t>
            </a:r>
            <a:r>
              <a:rPr lang="en-US" sz="1200" dirty="0" smtClean="0"/>
              <a:t> Das</a:t>
            </a:r>
          </a:p>
          <a:p>
            <a:r>
              <a:rPr lang="en-US" sz="1200" dirty="0" smtClean="0"/>
              <a:t>		                          	Faculty</a:t>
            </a:r>
          </a:p>
          <a:p>
            <a:r>
              <a:rPr lang="en-US" sz="1200" dirty="0" smtClean="0"/>
              <a:t>			                     	</a:t>
            </a:r>
            <a:r>
              <a:rPr lang="en-US" sz="1200" dirty="0" err="1" smtClean="0"/>
              <a:t>B.Voc</a:t>
            </a:r>
            <a:r>
              <a:rPr lang="en-US" sz="1200" dirty="0" smtClean="0"/>
              <a:t> (CTHM)</a:t>
            </a:r>
          </a:p>
          <a:p>
            <a:endParaRPr lang="en-IN" sz="1200"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tretch>
            <a:fillRect/>
          </a:stretch>
        </p:blipFill>
        <p:spPr bwMode="auto">
          <a:xfrm>
            <a:off x="3131840" y="1268760"/>
            <a:ext cx="5040560" cy="40393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8776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000" dirty="0"/>
              <a:t>NON- ALCOHOLIC BEVERAGES</a:t>
            </a:r>
            <a:endParaRPr lang="en-IN" dirty="0"/>
          </a:p>
        </p:txBody>
      </p:sp>
      <p:sp>
        <p:nvSpPr>
          <p:cNvPr id="3" name="Content Placeholder 2"/>
          <p:cNvSpPr>
            <a:spLocks noGrp="1"/>
          </p:cNvSpPr>
          <p:nvPr>
            <p:ph idx="1"/>
          </p:nvPr>
        </p:nvSpPr>
        <p:spPr/>
        <p:txBody>
          <a:bodyPr/>
          <a:lstStyle/>
          <a:p>
            <a:pPr marL="0" indent="0">
              <a:buNone/>
            </a:pPr>
            <a:r>
              <a:rPr lang="en-IN" sz="2800" b="1" dirty="0"/>
              <a:t>It covers drinks that are totally free from alcohol .Some of these drinks are made in the still room while some are made in dispense bar. Every sector of the food service industry serves one or more  type of non alcoholic drinks.</a:t>
            </a:r>
          </a:p>
          <a:p>
            <a:endParaRPr lang="en-IN" dirty="0"/>
          </a:p>
        </p:txBody>
      </p:sp>
    </p:spTree>
    <p:extLst>
      <p:ext uri="{BB962C8B-B14F-4D97-AF65-F5344CB8AC3E}">
        <p14:creationId xmlns:p14="http://schemas.microsoft.com/office/powerpoint/2010/main" xmlns="" val="2225432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dirty="0"/>
              <a:t>categories of non alcoholic beverages</a:t>
            </a:r>
            <a:endParaRPr lang="en-IN" dirty="0"/>
          </a:p>
        </p:txBody>
      </p:sp>
      <p:sp>
        <p:nvSpPr>
          <p:cNvPr id="3" name="Content Placeholder 2"/>
          <p:cNvSpPr>
            <a:spLocks noGrp="1"/>
          </p:cNvSpPr>
          <p:nvPr>
            <p:ph idx="1"/>
          </p:nvPr>
        </p:nvSpPr>
        <p:spPr/>
        <p:txBody>
          <a:bodyPr/>
          <a:lstStyle/>
          <a:p>
            <a:pPr marL="342900" indent="-342900"/>
            <a:r>
              <a:rPr lang="en-IN" sz="2800" b="1" dirty="0"/>
              <a:t>They are dispensed from bar</a:t>
            </a:r>
          </a:p>
          <a:p>
            <a:pPr marL="342900" indent="-342900">
              <a:buFont typeface="Wingdings" pitchFamily="2" charset="2"/>
              <a:buChar char="Ø"/>
            </a:pPr>
            <a:r>
              <a:rPr lang="en-IN" sz="2800" b="1" dirty="0"/>
              <a:t>1.Areated water</a:t>
            </a:r>
          </a:p>
          <a:p>
            <a:pPr marL="342900" indent="-342900">
              <a:buFont typeface="Wingdings" pitchFamily="2" charset="2"/>
              <a:buChar char="Ø"/>
            </a:pPr>
            <a:r>
              <a:rPr lang="en-IN" sz="2800" b="1" dirty="0"/>
              <a:t>2. Natural water</a:t>
            </a:r>
          </a:p>
          <a:p>
            <a:pPr marL="342900" indent="-342900">
              <a:buFont typeface="Wingdings" pitchFamily="2" charset="2"/>
              <a:buChar char="Ø"/>
            </a:pPr>
            <a:r>
              <a:rPr lang="en-IN" sz="2800" b="1" dirty="0"/>
              <a:t>3. Squashes</a:t>
            </a:r>
          </a:p>
          <a:p>
            <a:pPr marL="342900" indent="-342900">
              <a:buFont typeface="Wingdings" pitchFamily="2" charset="2"/>
              <a:buChar char="Ø"/>
            </a:pPr>
            <a:r>
              <a:rPr lang="en-IN" sz="2800" b="1" dirty="0"/>
              <a:t>4.Juices</a:t>
            </a:r>
          </a:p>
          <a:p>
            <a:pPr marL="342900" indent="-342900">
              <a:buFont typeface="Wingdings" pitchFamily="2" charset="2"/>
              <a:buChar char="Ø"/>
            </a:pPr>
            <a:r>
              <a:rPr lang="en-IN" sz="2800" b="1" dirty="0"/>
              <a:t>5. Syrups</a:t>
            </a:r>
          </a:p>
          <a:p>
            <a:pPr marL="0" indent="0">
              <a:buNone/>
            </a:pPr>
            <a:endParaRPr lang="en-IN" dirty="0"/>
          </a:p>
        </p:txBody>
      </p:sp>
    </p:spTree>
    <p:extLst>
      <p:ext uri="{BB962C8B-B14F-4D97-AF65-F5344CB8AC3E}">
        <p14:creationId xmlns:p14="http://schemas.microsoft.com/office/powerpoint/2010/main" xmlns="" val="100049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dirty="0"/>
              <a:t>categories of non alcoholic beverages</a:t>
            </a:r>
            <a:endParaRPr lang="en-IN" dirty="0"/>
          </a:p>
        </p:txBody>
      </p:sp>
      <p:sp>
        <p:nvSpPr>
          <p:cNvPr id="3" name="Content Placeholder 2"/>
          <p:cNvSpPr>
            <a:spLocks noGrp="1"/>
          </p:cNvSpPr>
          <p:nvPr>
            <p:ph idx="1"/>
          </p:nvPr>
        </p:nvSpPr>
        <p:spPr/>
        <p:txBody>
          <a:bodyPr/>
          <a:lstStyle/>
          <a:p>
            <a:pPr marL="342900" indent="-342900"/>
            <a:r>
              <a:rPr lang="en-IN" sz="2800" b="1" dirty="0"/>
              <a:t>They are made in still room</a:t>
            </a:r>
          </a:p>
          <a:p>
            <a:pPr marL="342900" indent="-342900">
              <a:buFont typeface="Wingdings" pitchFamily="2" charset="2"/>
              <a:buChar char="Ø"/>
            </a:pPr>
            <a:r>
              <a:rPr lang="en-IN" sz="2800" b="1" dirty="0"/>
              <a:t>Coffee</a:t>
            </a:r>
          </a:p>
          <a:p>
            <a:pPr marL="342900" indent="-342900">
              <a:buFont typeface="Wingdings" pitchFamily="2" charset="2"/>
              <a:buChar char="Ø"/>
            </a:pPr>
            <a:r>
              <a:rPr lang="en-IN" sz="2800" b="1" dirty="0"/>
              <a:t>Tea</a:t>
            </a:r>
          </a:p>
          <a:p>
            <a:pPr marL="342900" indent="-342900">
              <a:buFont typeface="Wingdings" pitchFamily="2" charset="2"/>
              <a:buChar char="Ø"/>
            </a:pPr>
            <a:r>
              <a:rPr lang="en-IN" sz="2800" b="1" dirty="0"/>
              <a:t>Milk-based drinks-</a:t>
            </a:r>
            <a:r>
              <a:rPr lang="en-IN" sz="2800" b="1" dirty="0" err="1"/>
              <a:t>cholcolate</a:t>
            </a:r>
            <a:endParaRPr lang="en-IN" sz="2800" b="1" dirty="0"/>
          </a:p>
          <a:p>
            <a:pPr marL="342900" indent="-342900">
              <a:buFont typeface="Wingdings" pitchFamily="2" charset="2"/>
              <a:buChar char="Ø"/>
            </a:pPr>
            <a:r>
              <a:rPr lang="en-IN" sz="2800" b="1" dirty="0"/>
              <a:t>malted drinks</a:t>
            </a:r>
          </a:p>
          <a:p>
            <a:pPr marL="0" indent="0">
              <a:buNone/>
            </a:pPr>
            <a:endParaRPr lang="en-IN" dirty="0"/>
          </a:p>
        </p:txBody>
      </p:sp>
    </p:spTree>
    <p:extLst>
      <p:ext uri="{BB962C8B-B14F-4D97-AF65-F5344CB8AC3E}">
        <p14:creationId xmlns:p14="http://schemas.microsoft.com/office/powerpoint/2010/main" xmlns="" val="3587857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dirty="0" smtClean="0"/>
              <a:t>categories of non alcoholic beverages</a:t>
            </a:r>
            <a:endParaRPr lang="en-IN" dirty="0"/>
          </a:p>
        </p:txBody>
      </p:sp>
      <p:pic>
        <p:nvPicPr>
          <p:cNvPr id="2053" name="Picture 5"/>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755576" y="2060848"/>
            <a:ext cx="6984776" cy="31220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76186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293 Restaurant Thank You Photos - Free &amp; Royalty-Free Stock Photos from  Dreams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5575" y="1"/>
            <a:ext cx="7344817"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883939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98</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CLASSIFICATION OF  NON ALCOHOLIC BEVERAGES </vt:lpstr>
      <vt:lpstr>NON- ALCOHOLIC BEVERAGES</vt:lpstr>
      <vt:lpstr>categories of non alcoholic beverages</vt:lpstr>
      <vt:lpstr>categories of non alcoholic beverages</vt:lpstr>
      <vt:lpstr>categories of non alcoholic beverages</vt:lpstr>
      <vt:lpstr>Slide 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CLASSIFICATION OF  NON ALCOHOLIC BEVERAGES</dc:title>
  <dc:creator>user</dc:creator>
  <cp:lastModifiedBy>HP</cp:lastModifiedBy>
  <cp:revision>3</cp:revision>
  <dcterms:created xsi:type="dcterms:W3CDTF">2022-06-30T19:11:39Z</dcterms:created>
  <dcterms:modified xsi:type="dcterms:W3CDTF">2022-07-01T05:35:52Z</dcterms:modified>
</cp:coreProperties>
</file>